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6" r:id="rId3"/>
    <p:sldId id="271" r:id="rId4"/>
    <p:sldId id="259" r:id="rId5"/>
    <p:sldId id="258" r:id="rId6"/>
    <p:sldId id="260" r:id="rId7"/>
    <p:sldId id="257" r:id="rId8"/>
    <p:sldId id="265" r:id="rId9"/>
    <p:sldId id="277" r:id="rId10"/>
    <p:sldId id="266" r:id="rId11"/>
    <p:sldId id="282" r:id="rId12"/>
    <p:sldId id="280" r:id="rId13"/>
    <p:sldId id="263" r:id="rId14"/>
    <p:sldId id="262" r:id="rId15"/>
    <p:sldId id="270" r:id="rId16"/>
    <p:sldId id="264" r:id="rId17"/>
    <p:sldId id="274" r:id="rId18"/>
    <p:sldId id="273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00"/>
    <a:srgbClr val="FF99CC"/>
    <a:srgbClr val="800080"/>
    <a:srgbClr val="FF66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320" autoAdjust="0"/>
  </p:normalViewPr>
  <p:slideViewPr>
    <p:cSldViewPr>
      <p:cViewPr>
        <p:scale>
          <a:sx n="75" d="100"/>
          <a:sy n="75" d="100"/>
        </p:scale>
        <p:origin x="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22EEB6-94CA-4666-B82C-6FCC4BC5A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6CC25-53AF-418B-8933-A889EA3DB8E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B2F4-AFEE-4422-80C4-6267F2758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F977-17E2-4F5D-ACBC-8449E9CA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70BA-FA08-4830-8E7F-540FE8B09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16EA-2D62-4FAD-8741-008642247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230E-FE69-420B-8B02-777B191E9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12C4-59A4-44C5-8C1C-7ADA08670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1C457-5680-4BA6-B12F-2D0E1AF0C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ADFE-02E5-44FB-BEF2-86280FB8D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1C67-C73F-42C6-A63D-93BB5E8EB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ECADC-C726-460A-8093-DB1D20FA2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4229-3835-4573-9CEC-AA67EDEDF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3D99-15D2-49CA-9CAB-CA1D13EC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973ECF-1D2E-4D41-8278-FC64EBAA3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ma_i_dochka_chitayut_Dve_jen_semin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9050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FF0066"/>
                </a:solidFill>
              </a:rPr>
              <a:t>Мама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chemeClr val="accent2"/>
                </a:solidFill>
              </a:rPr>
              <a:t>– это огромное окно в мир. </a:t>
            </a:r>
            <a:r>
              <a:rPr lang="ru-RU" sz="2000" smtClean="0">
                <a:solidFill>
                  <a:schemeClr val="accent2"/>
                </a:solidFill>
              </a:rPr>
              <a:t>Она помогает малышу понять красоту леса и неба, луны и солнца, облаков и звезд…</a:t>
            </a:r>
            <a:r>
              <a:rPr lang="ru-RU" sz="2000" smtClean="0"/>
              <a:t>  </a:t>
            </a:r>
            <a:r>
              <a:rPr lang="ru-RU" sz="3600" b="1" smtClean="0">
                <a:solidFill>
                  <a:srgbClr val="FF0066"/>
                </a:solidFill>
              </a:rPr>
              <a:t>Мамины уроки – на всю жизнь !</a:t>
            </a: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Нашим бабушкам!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Если у нас радость, они радуются вместе с нами, а если грустно - они успокоят и утешат.</a:t>
            </a:r>
            <a:r>
              <a:rPr lang="ru-RU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3306763"/>
            <a:ext cx="7423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FF0066"/>
                </a:solidFill>
              </a:rPr>
              <a:t>А какие золотые руки у наших бабушек, сколько они всего умеют делать! </a:t>
            </a:r>
          </a:p>
          <a:p>
            <a:endParaRPr lang="ru-RU" sz="3600" b="1" i="1">
              <a:solidFill>
                <a:srgbClr val="FF0066"/>
              </a:solidFill>
            </a:endParaRPr>
          </a:p>
        </p:txBody>
      </p:sp>
      <p:pic>
        <p:nvPicPr>
          <p:cNvPr id="12294" name="Picture 6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5367337" y="3014663"/>
            <a:ext cx="679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56198">
            <a:off x="5937250" y="5065713"/>
            <a:ext cx="3124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64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3" descr="8113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07" b="9085"/>
          <a:stretch>
            <a:fillRect/>
          </a:stretch>
        </p:blipFill>
        <p:spPr>
          <a:xfrm>
            <a:off x="0" y="0"/>
            <a:ext cx="9144000" cy="6159500"/>
          </a:xfrm>
        </p:spPr>
      </p:pic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448800" cy="1524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 </a:t>
            </a:r>
            <a:r>
              <a:rPr lang="ru-RU" sz="2400" smtClean="0">
                <a:solidFill>
                  <a:schemeClr val="accent2"/>
                </a:solidFill>
              </a:rPr>
              <a:t>Каждую секунду в мире рождается три человека, и они тоже вскоре смогут произнести слово </a:t>
            </a:r>
            <a:r>
              <a:rPr lang="ru-RU" sz="2400" smtClean="0">
                <a:solidFill>
                  <a:srgbClr val="FF0066"/>
                </a:solidFill>
              </a:rPr>
              <a:t>“мама”.</a:t>
            </a:r>
            <a:r>
              <a:rPr lang="ru-RU" sz="2400" smtClean="0">
                <a:solidFill>
                  <a:schemeClr val="accent2"/>
                </a:solidFill>
              </a:rPr>
              <a:t> С первого дня жизни ребенка мать живет его дыханием, его слезами и улыбками</a:t>
            </a:r>
            <a:r>
              <a:rPr lang="ru-RU" sz="2400" smtClean="0"/>
              <a:t>.</a:t>
            </a:r>
            <a:r>
              <a:rPr lang="ru-RU" sz="4000" smtClean="0"/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690019" y="26900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56198">
            <a:off x="6248400" y="4572000"/>
            <a:ext cx="2895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191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5bi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6002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Солнце согревает все живое, а ее любовь жизнь малыша. </a:t>
            </a:r>
            <a:r>
              <a:rPr lang="ru-RU" sz="3600" b="1" i="1" smtClean="0">
                <a:solidFill>
                  <a:srgbClr val="FF0066"/>
                </a:solidFill>
              </a:rPr>
              <a:t>У мамы самое доброе и ласковое сердце, самые добрые и ласковые руки на свете!</a:t>
            </a:r>
            <a:r>
              <a:rPr lang="ru-RU" sz="4000" smtClean="0"/>
              <a:t> </a:t>
            </a:r>
          </a:p>
        </p:txBody>
      </p:sp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114800"/>
            <a:ext cx="1544638" cy="2001838"/>
          </a:xfrm>
          <a:noFill/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56198">
            <a:off x="6629400" y="5181600"/>
            <a:ext cx="2362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smtClean="0"/>
              <a:t>  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4" name="Picture 4" descr="anne_cocuk_resimler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13338" cy="6858000"/>
          </a:xfrm>
        </p:spPr>
      </p:pic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87" name="Picture 4" descr="mamarebenoklubo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50"/>
            <a:ext cx="7007225" cy="6851650"/>
          </a:xfrm>
        </p:spPr>
      </p:pic>
      <p:pic>
        <p:nvPicPr>
          <p:cNvPr id="16388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943600"/>
            <a:ext cx="67325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19812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66"/>
                </a:solidFill>
              </a:rPr>
              <a:t>С  ПРАЗДНИКОМ ВАС!</a:t>
            </a:r>
          </a:p>
        </p:txBody>
      </p:sp>
      <p:pic>
        <p:nvPicPr>
          <p:cNvPr id="16390" name="Picture 8" descr="NA0135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784725"/>
            <a:ext cx="2819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440781" y="2974181"/>
            <a:ext cx="6172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4" descr="f_181585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781800" cy="6781800"/>
          </a:xfrm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486400" cy="1371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smtClean="0">
                <a:solidFill>
                  <a:srgbClr val="3333FF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23850" y="908050"/>
            <a:ext cx="81359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</a:t>
            </a:r>
            <a:r>
              <a:rPr lang="ru-RU" sz="2400" dirty="0"/>
              <a:t>Автор презентации </a:t>
            </a:r>
          </a:p>
          <a:p>
            <a:r>
              <a:rPr lang="ru-RU" sz="2400" dirty="0"/>
              <a:t>« День Матери»</a:t>
            </a:r>
          </a:p>
          <a:p>
            <a:r>
              <a:rPr lang="ru-RU" sz="2400" dirty="0" err="1" smtClean="0"/>
              <a:t>Ширшова</a:t>
            </a:r>
            <a:r>
              <a:rPr lang="ru-RU" sz="2400" dirty="0" smtClean="0"/>
              <a:t> Татьяна Николаевна, </a:t>
            </a:r>
            <a:r>
              <a:rPr lang="ru-RU" sz="2400" dirty="0"/>
              <a:t>учитель  начальных классов МОУ СОШ </a:t>
            </a:r>
            <a:r>
              <a:rPr lang="ru-RU" sz="2400" dirty="0" smtClean="0"/>
              <a:t>с. Балтай, </a:t>
            </a:r>
            <a:r>
              <a:rPr lang="ru-RU" sz="2400" dirty="0" err="1" smtClean="0"/>
              <a:t>Балтайского</a:t>
            </a:r>
            <a:r>
              <a:rPr lang="ru-RU" sz="2400" dirty="0" smtClean="0"/>
              <a:t> района, Саратовской области.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29" b="5531"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Не случайно народная мудрость слово </a:t>
            </a:r>
            <a:r>
              <a:rPr lang="ru-RU" sz="2800" b="1" smtClean="0">
                <a:solidFill>
                  <a:srgbClr val="FF0000"/>
                </a:solidFill>
              </a:rPr>
              <a:t>“мама”</a:t>
            </a:r>
            <a:r>
              <a:rPr lang="ru-RU" sz="2800" b="1" smtClean="0">
                <a:solidFill>
                  <a:schemeClr val="accent2"/>
                </a:solidFill>
              </a:rPr>
              <a:t> поставила рядом с другим великим словом – </a:t>
            </a:r>
            <a:r>
              <a:rPr lang="ru-RU" sz="2800" b="1" smtClean="0">
                <a:solidFill>
                  <a:srgbClr val="FF0000"/>
                </a:solidFill>
              </a:rPr>
              <a:t>“Родина”.</a:t>
            </a:r>
            <a:r>
              <a:rPr lang="ru-RU" sz="4000" smtClean="0"/>
              <a:t> </a:t>
            </a:r>
          </a:p>
        </p:txBody>
      </p:sp>
      <p:pic>
        <p:nvPicPr>
          <p:cNvPr id="4100" name="Picture 6" descr="nursingpil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81200"/>
            <a:ext cx="4495800" cy="4495800"/>
          </a:xfrm>
        </p:spPr>
      </p:pic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124200" cy="2133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Дом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Папа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Мама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Семья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Солнышко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Школа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Хлеб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Труд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Москва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Россия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Победа</a:t>
            </a:r>
          </a:p>
          <a:p>
            <a:pPr eaLnBrk="1" hangingPunct="1"/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0199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59375"/>
            <a:ext cx="2228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n-b1ab7abkm4ew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915400" cy="33226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66"/>
                </a:solidFill>
              </a:rPr>
              <a:t>Мама, мамочка!</a:t>
            </a:r>
            <a:r>
              <a:rPr lang="ru-RU" sz="3600" b="1" smtClean="0">
                <a:solidFill>
                  <a:srgbClr val="0033CC"/>
                </a:solidFill>
              </a:rPr>
              <a:t> Сколько тепла таит это слово! Материнская любовь способна греть нас всегда, потому что дети – самое дорогое для матери. </a:t>
            </a:r>
            <a:r>
              <a:rPr lang="ru-RU" sz="3600" b="1" smtClean="0">
                <a:solidFill>
                  <a:srgbClr val="FF0066"/>
                </a:solidFill>
              </a:rPr>
              <a:t>Мама – первый учитель и друг</a:t>
            </a:r>
            <a:r>
              <a:rPr lang="ru-RU" sz="3600" b="1" smtClean="0">
                <a:solidFill>
                  <a:srgbClr val="0033CC"/>
                </a:solidFill>
              </a:rPr>
              <a:t>, она всегда поймет, утешит, поможет!</a:t>
            </a:r>
            <a:r>
              <a:rPr lang="ru-RU" sz="4000" smtClean="0"/>
              <a:t> </a:t>
            </a:r>
          </a:p>
        </p:txBody>
      </p:sp>
      <p:pic>
        <p:nvPicPr>
          <p:cNvPr id="5125" name="Picture 6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43525" y="3057525"/>
            <a:ext cx="685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77956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7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474" b="7401"/>
          <a:stretch>
            <a:fillRect/>
          </a:stretch>
        </p:blipFill>
        <p:spPr>
          <a:xfrm>
            <a:off x="3575050" y="2003425"/>
            <a:ext cx="5568950" cy="4854575"/>
          </a:xfr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705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33CC"/>
                </a:solidFill>
              </a:rPr>
              <a:t>Слова </a:t>
            </a:r>
            <a:r>
              <a:rPr lang="ru-RU" sz="3600" b="1" smtClean="0">
                <a:solidFill>
                  <a:srgbClr val="FF0000"/>
                </a:solidFill>
              </a:rPr>
              <a:t>мама</a:t>
            </a:r>
            <a:r>
              <a:rPr lang="ru-RU" sz="3600" b="1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mama_r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smtClean="0"/>
              <a:t> </a:t>
            </a:r>
            <a:r>
              <a:rPr lang="ru-RU" sz="3600" b="1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smtClean="0">
                <a:solidFill>
                  <a:srgbClr val="0033CC"/>
                </a:solidFill>
              </a:rPr>
              <a:t>, </a:t>
            </a:r>
            <a:r>
              <a:rPr lang="ru-RU" sz="3600" b="1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_mg_8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Мама </a:t>
            </a:r>
            <a:r>
              <a:rPr lang="ru-RU" sz="3600" b="1" smtClean="0">
                <a:solidFill>
                  <a:srgbClr val="0033CC"/>
                </a:solidFill>
              </a:rPr>
              <a:t>учит нас быть мудрыми, дает советы, заботится о нас, передает нам свои песни, оберегает нас. Мать следит за нашей дорогой. </a:t>
            </a:r>
            <a:r>
              <a:rPr lang="ru-RU" sz="3600" b="1" smtClean="0">
                <a:solidFill>
                  <a:srgbClr val="FF0000"/>
                </a:solidFill>
              </a:rPr>
              <a:t>Материнская любовь греет до старости.</a:t>
            </a:r>
            <a:r>
              <a:rPr lang="ru-RU" sz="4000" smtClean="0"/>
              <a:t> </a:t>
            </a:r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mikrof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J0149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ИГРА «МАМОЧКА»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19200" y="2590800"/>
            <a:ext cx="245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FFCC00"/>
                </a:solidFill>
              </a:rPr>
              <a:t>МАМОЧКА!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24600" y="457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00CC99"/>
                </a:solidFill>
              </a:rPr>
              <a:t>МАМОЧКА!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38200" y="3636963"/>
            <a:ext cx="2432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200" b="1">
                <a:solidFill>
                  <a:srgbClr val="66FF33"/>
                </a:solidFill>
              </a:rPr>
              <a:t>МАМОЧКА</a:t>
            </a:r>
            <a:r>
              <a:rPr lang="ru-RU" sz="3200" b="1">
                <a:solidFill>
                  <a:srgbClr val="FFCC00"/>
                </a:solidFill>
              </a:rPr>
              <a:t>!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" y="5029200"/>
            <a:ext cx="299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 b="1">
                <a:solidFill>
                  <a:srgbClr val="FF0066"/>
                </a:solidFill>
              </a:rPr>
              <a:t>МАМОЧКА!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029200" y="4800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 b="1">
                <a:solidFill>
                  <a:srgbClr val="3366FF"/>
                </a:solidFill>
              </a:rPr>
              <a:t>МАМОЧКА!</a:t>
            </a:r>
          </a:p>
        </p:txBody>
      </p:sp>
      <p:pic>
        <p:nvPicPr>
          <p:cNvPr id="10249" name="Picture 11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theme/theme1.xml><?xml version="1.0" encoding="utf-8"?>
<a:theme xmlns:a="http://schemas.openxmlformats.org/drawingml/2006/main" name="День Матер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Матери</Template>
  <TotalTime>1</TotalTime>
  <Words>394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День Матери</vt:lpstr>
      <vt:lpstr>Слайд 1</vt:lpstr>
      <vt:lpstr>САМАЯ ПРЕКРАСНАЯ ИЗ ЖЕНЩИН - ЖЕНЩИНА С РЕБЁНКОМ  НА РУКАХ!</vt:lpstr>
      <vt:lpstr>Не случайно народная мудрость слово “мама” поставила рядом с другим великим словом – “Родина”. </vt:lpstr>
      <vt:lpstr>Мама, мамочка! Сколько тепла таит это слово! Материнская любовь способна греть нас всегда, потому что дети – самое дорогое для матери. Мама – первый учитель и друг, она всегда поймет, утешит, поможет! </vt:lpstr>
      <vt:lpstr>Слова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 Есть такие понятия: мудрость матери, мужество матери. Люди складывают стихи о чутком сердце матери…</vt:lpstr>
      <vt:lpstr> Мама учит нас быть мудрыми, дает советы, заботится о нас, передает нам свои песни, оберегает нас. Мать следит за нашей дорогой. Материнская любовь греет до старости. </vt:lpstr>
      <vt:lpstr>Песни, спетые вместе с мамой , помнятся всю жизнь!</vt:lpstr>
      <vt:lpstr>Слайд 9</vt:lpstr>
      <vt:lpstr>Мама – это огромное окно в мир. Она помогает малышу понять красоту леса и неба, луны и солнца, облаков и звезд…  Мамины уроки – на всю жизнь !</vt:lpstr>
      <vt:lpstr>Нашим бабушкам!</vt:lpstr>
      <vt:lpstr> 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 </vt:lpstr>
      <vt:lpstr>Солнце согревает все живое, а ее любовь жизнь малыша. У мамы самое доброе и ласковое сердце, самые добрые и ласковые руки на свете! </vt:lpstr>
      <vt:lpstr>  Мать-чудо мира! Своей готовностью к самопожертвованию она наделяет ребёнка чувством надежности, защищенности!</vt:lpstr>
      <vt:lpstr>С  ПРАЗДНИКОМ ВАС!</vt:lpstr>
      <vt:lpstr>Пожелаем матерям всего мира :счастья, добра, мира,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cp:lastPrinted>1601-01-01T00:00:00Z</cp:lastPrinted>
  <dcterms:created xsi:type="dcterms:W3CDTF">2011-02-14T10:01:39Z</dcterms:created>
  <dcterms:modified xsi:type="dcterms:W3CDTF">2011-02-14T10:42:38Z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